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4" r:id="rId2"/>
    <p:sldId id="282" r:id="rId3"/>
    <p:sldId id="283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260" autoAdjust="0"/>
  </p:normalViewPr>
  <p:slideViewPr>
    <p:cSldViewPr snapToGrid="0">
      <p:cViewPr varScale="1">
        <p:scale>
          <a:sx n="77" d="100"/>
          <a:sy n="77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96A2-BA6C-4720-8745-D799D5588FC5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95CA4-989B-4B2E-B1B8-50B11ACC70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88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5CA4-989B-4B2E-B1B8-50B11ACC70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48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70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91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94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44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1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70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90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18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67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08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72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B2507-63D6-4EFD-AD08-798A57D9AC73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49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087726"/>
            <a:ext cx="12031287" cy="1037368"/>
          </a:xfrm>
        </p:spPr>
        <p:txBody>
          <a:bodyPr>
            <a:normAutofit/>
          </a:bodyPr>
          <a:lstStyle/>
          <a:p>
            <a:r>
              <a:rPr lang="de-DE" sz="5400" dirty="0" err="1" smtClean="0"/>
              <a:t>Preparation</a:t>
            </a:r>
            <a:r>
              <a:rPr lang="de-DE" sz="5400" dirty="0"/>
              <a:t> </a:t>
            </a:r>
            <a:r>
              <a:rPr lang="de-DE" sz="5400" dirty="0" smtClean="0"/>
              <a:t>National </a:t>
            </a:r>
            <a:r>
              <a:rPr lang="de-DE" sz="5400" dirty="0" err="1" smtClean="0"/>
              <a:t>Pathology</a:t>
            </a:r>
            <a:r>
              <a:rPr lang="de-DE" sz="5400" dirty="0" smtClean="0"/>
              <a:t> </a:t>
            </a:r>
            <a:r>
              <a:rPr lang="de-DE" sz="5400" dirty="0" err="1"/>
              <a:t>E</a:t>
            </a:r>
            <a:r>
              <a:rPr lang="de-DE" sz="5400" dirty="0" err="1" smtClean="0"/>
              <a:t>xam</a:t>
            </a:r>
            <a:endParaRPr lang="de-DE" sz="5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6276" y="3295393"/>
            <a:ext cx="10445782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Date: 13.01.2023</a:t>
            </a:r>
          </a:p>
          <a:p>
            <a:pPr algn="l"/>
            <a:r>
              <a:rPr lang="de-DE" dirty="0" err="1" smtClean="0"/>
              <a:t>Vesa</a:t>
            </a:r>
            <a:r>
              <a:rPr lang="de-DE" dirty="0" smtClean="0"/>
              <a:t>-Matti </a:t>
            </a:r>
            <a:r>
              <a:rPr lang="de-DE" dirty="0" err="1" smtClean="0"/>
              <a:t>Pohjanen</a:t>
            </a:r>
            <a:r>
              <a:rPr lang="de-DE" dirty="0" smtClean="0"/>
              <a:t>, Otto </a:t>
            </a:r>
            <a:r>
              <a:rPr lang="de-DE" dirty="0" err="1" smtClean="0"/>
              <a:t>Jokelainen</a:t>
            </a:r>
            <a:r>
              <a:rPr lang="de-DE" dirty="0" smtClean="0"/>
              <a:t>, Bas de Leng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3" y="246127"/>
            <a:ext cx="3328743" cy="1092806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80963" y="6130260"/>
            <a:ext cx="11863387" cy="661858"/>
            <a:chOff x="80963" y="6130260"/>
            <a:chExt cx="11863387" cy="661858"/>
          </a:xfrm>
        </p:grpSpPr>
        <p:grpSp>
          <p:nvGrpSpPr>
            <p:cNvPr id="6" name="Gruppieren 5"/>
            <p:cNvGrpSpPr/>
            <p:nvPr/>
          </p:nvGrpSpPr>
          <p:grpSpPr>
            <a:xfrm>
              <a:off x="80963" y="6130260"/>
              <a:ext cx="2528888" cy="661858"/>
              <a:chOff x="252412" y="192088"/>
              <a:chExt cx="4314565" cy="1050193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12" y="192088"/>
                <a:ext cx="2543175" cy="838200"/>
              </a:xfrm>
              <a:prstGeom prst="rect">
                <a:avLst/>
              </a:prstGeom>
            </p:spPr>
          </p:pic>
          <p:sp>
            <p:nvSpPr>
              <p:cNvPr id="12" name="Rechteck 11"/>
              <p:cNvSpPr/>
              <p:nvPr/>
            </p:nvSpPr>
            <p:spPr>
              <a:xfrm>
                <a:off x="319087" y="849313"/>
                <a:ext cx="4247890" cy="392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Partnerships for Digital Education Readiness</a:t>
                </a:r>
                <a:endParaRPr lang="de-DE" sz="1000" dirty="0"/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6444156" y="6172952"/>
              <a:ext cx="5500194" cy="527687"/>
              <a:chOff x="4682031" y="6172952"/>
              <a:chExt cx="5500194" cy="527687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2031" y="6210300"/>
                <a:ext cx="1985470" cy="490339"/>
              </a:xfrm>
              <a:prstGeom prst="rect">
                <a:avLst/>
              </a:prstGeom>
            </p:spPr>
          </p:pic>
          <p:pic>
            <p:nvPicPr>
              <p:cNvPr id="9" name="Grafik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55" b="8582"/>
              <a:stretch/>
            </p:blipFill>
            <p:spPr>
              <a:xfrm>
                <a:off x="6851232" y="6172952"/>
                <a:ext cx="1559344" cy="527687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1717" y="6180109"/>
                <a:ext cx="1590508" cy="520530"/>
              </a:xfrm>
              <a:prstGeom prst="rect">
                <a:avLst/>
              </a:prstGeom>
            </p:spPr>
          </p:pic>
        </p:grp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77" y="4724029"/>
            <a:ext cx="3243273" cy="140623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67" y="5234912"/>
            <a:ext cx="1420434" cy="7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/>
          <a:stretch/>
        </p:blipFill>
        <p:spPr>
          <a:xfrm flipH="1">
            <a:off x="1373559" y="1039229"/>
            <a:ext cx="3212495" cy="1968625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5716235" y="1085943"/>
            <a:ext cx="6216776" cy="3115267"/>
            <a:chOff x="4688006" y="2879183"/>
            <a:chExt cx="6216776" cy="3115267"/>
          </a:xfrm>
        </p:grpSpPr>
        <p:grpSp>
          <p:nvGrpSpPr>
            <p:cNvPr id="3" name="Gruppieren 2"/>
            <p:cNvGrpSpPr/>
            <p:nvPr/>
          </p:nvGrpSpPr>
          <p:grpSpPr>
            <a:xfrm>
              <a:off x="5355384" y="2879183"/>
              <a:ext cx="5549398" cy="2315597"/>
              <a:chOff x="5355384" y="2879183"/>
              <a:chExt cx="5549398" cy="2315597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5384" y="2879183"/>
                <a:ext cx="5335638" cy="1938654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6256083" y="4825448"/>
                <a:ext cx="4648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In-Class = </a:t>
                </a:r>
                <a:r>
                  <a:rPr lang="de-DE" dirty="0" err="1" smtClean="0"/>
                  <a:t>debriefing</a:t>
                </a:r>
                <a:r>
                  <a:rPr lang="de-DE" dirty="0" smtClean="0"/>
                  <a:t> in online </a:t>
                </a:r>
                <a:r>
                  <a:rPr lang="de-DE" dirty="0" err="1" smtClean="0"/>
                  <a:t>seminar</a:t>
                </a:r>
                <a:endParaRPr lang="de-DE" dirty="0"/>
              </a:p>
            </p:txBody>
          </p:sp>
        </p:grp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789" y="3970887"/>
              <a:ext cx="1140425" cy="1395169"/>
            </a:xfrm>
            <a:prstGeom prst="rect">
              <a:avLst/>
            </a:prstGeom>
          </p:spPr>
        </p:pic>
        <p:grpSp>
          <p:nvGrpSpPr>
            <p:cNvPr id="5" name="Gruppieren 4"/>
            <p:cNvGrpSpPr/>
            <p:nvPr/>
          </p:nvGrpSpPr>
          <p:grpSpPr>
            <a:xfrm>
              <a:off x="4688006" y="4737662"/>
              <a:ext cx="1420565" cy="1256788"/>
              <a:chOff x="-3810624" y="4602128"/>
              <a:chExt cx="1800226" cy="1600143"/>
            </a:xfrm>
          </p:grpSpPr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48586" y="4602128"/>
                <a:ext cx="738188" cy="1329473"/>
              </a:xfrm>
              <a:prstGeom prst="rect">
                <a:avLst/>
              </a:prstGeom>
            </p:spPr>
          </p:pic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624" y="4602131"/>
                <a:ext cx="738188" cy="1329473"/>
              </a:xfrm>
              <a:prstGeom prst="rect">
                <a:avLst/>
              </a:prstGeom>
            </p:spPr>
          </p:pic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293892" y="4872798"/>
                <a:ext cx="738188" cy="1329473"/>
              </a:xfrm>
              <a:prstGeom prst="rect">
                <a:avLst/>
              </a:prstGeom>
            </p:spPr>
          </p:pic>
        </p:grpSp>
      </p:grpSp>
      <p:sp>
        <p:nvSpPr>
          <p:cNvPr id="19" name="Textfeld 18"/>
          <p:cNvSpPr txBox="1"/>
          <p:nvPr/>
        </p:nvSpPr>
        <p:spPr>
          <a:xfrm>
            <a:off x="1545301" y="3022269"/>
            <a:ext cx="37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Out-</a:t>
            </a:r>
            <a:r>
              <a:rPr lang="de-DE" dirty="0" err="1" smtClean="0"/>
              <a:t>of</a:t>
            </a:r>
            <a:r>
              <a:rPr lang="de-DE" dirty="0" smtClean="0"/>
              <a:t>-Class = individual </a:t>
            </a:r>
            <a:r>
              <a:rPr lang="de-DE" dirty="0" err="1" smtClean="0"/>
              <a:t>assignment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93785" y="2297870"/>
            <a:ext cx="1605554" cy="1830139"/>
            <a:chOff x="-321124" y="4567360"/>
            <a:chExt cx="1605554" cy="1830139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144005" y="4567360"/>
              <a:ext cx="1140425" cy="1708597"/>
              <a:chOff x="180720" y="4265847"/>
              <a:chExt cx="1140425" cy="1708597"/>
            </a:xfrm>
          </p:grpSpPr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720" y="4265847"/>
                <a:ext cx="1140425" cy="1395169"/>
              </a:xfrm>
              <a:prstGeom prst="rect">
                <a:avLst/>
              </a:prstGeom>
            </p:spPr>
          </p:pic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48" y="4925352"/>
                <a:ext cx="582507" cy="1049092"/>
              </a:xfrm>
              <a:prstGeom prst="rect">
                <a:avLst/>
              </a:prstGeom>
            </p:spPr>
          </p:pic>
        </p:grp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1124" y="5377811"/>
              <a:ext cx="1033405" cy="1019688"/>
            </a:xfrm>
            <a:prstGeom prst="rect">
              <a:avLst/>
            </a:prstGeom>
          </p:spPr>
        </p:pic>
      </p:grpSp>
      <p:sp>
        <p:nvSpPr>
          <p:cNvPr id="20" name="Titel 10"/>
          <p:cNvSpPr txBox="1">
            <a:spLocks/>
          </p:cNvSpPr>
          <p:nvPr/>
        </p:nvSpPr>
        <p:spPr>
          <a:xfrm>
            <a:off x="252805" y="319969"/>
            <a:ext cx="10501334" cy="638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/>
              <a:t>Flipped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classroom</a:t>
            </a:r>
            <a:r>
              <a:rPr lang="de-DE" sz="3600" b="1" dirty="0"/>
              <a:t> </a:t>
            </a:r>
            <a:r>
              <a:rPr lang="de-DE" sz="3600" b="1" dirty="0" smtClean="0"/>
              <a:t>' </a:t>
            </a:r>
            <a:r>
              <a:rPr lang="de-DE" sz="3600" b="1" dirty="0" err="1" smtClean="0"/>
              <a:t>Preparation</a:t>
            </a:r>
            <a:r>
              <a:rPr lang="de-DE" sz="3600" b="1" dirty="0" smtClean="0"/>
              <a:t> National </a:t>
            </a:r>
            <a:r>
              <a:rPr lang="de-DE" sz="3600" b="1" dirty="0" err="1" smtClean="0"/>
              <a:t>Pathology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Exam</a:t>
            </a:r>
            <a:r>
              <a:rPr lang="de-DE" sz="3600" b="1" dirty="0" smtClean="0"/>
              <a:t>'</a:t>
            </a:r>
            <a:endParaRPr lang="de-DE" sz="3600" b="1" dirty="0"/>
          </a:p>
        </p:txBody>
      </p:sp>
      <p:sp>
        <p:nvSpPr>
          <p:cNvPr id="27" name="Pfeil nach unten 26"/>
          <p:cNvSpPr/>
          <p:nvPr/>
        </p:nvSpPr>
        <p:spPr>
          <a:xfrm>
            <a:off x="2796844" y="3424581"/>
            <a:ext cx="776441" cy="77027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833150" y="6264393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VQuest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8353002" y="6264393"/>
            <a:ext cx="278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PRISMA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dashboard</a:t>
            </a:r>
            <a:endParaRPr lang="de-DE" dirty="0"/>
          </a:p>
        </p:txBody>
      </p:sp>
      <p:sp>
        <p:nvSpPr>
          <p:cNvPr id="42" name="Pfeil nach unten 41"/>
          <p:cNvSpPr/>
          <p:nvPr/>
        </p:nvSpPr>
        <p:spPr>
          <a:xfrm>
            <a:off x="8730848" y="3424581"/>
            <a:ext cx="776441" cy="77027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62475" y="1030636"/>
            <a:ext cx="43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❶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865316" y="1030636"/>
            <a:ext cx="43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❷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1" y="4251440"/>
            <a:ext cx="3063722" cy="1690081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56" y="4647643"/>
            <a:ext cx="2786368" cy="1537081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69" y="5077977"/>
            <a:ext cx="2797504" cy="1543224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28" y="4227324"/>
            <a:ext cx="3995070" cy="203706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03" y="3786573"/>
            <a:ext cx="1043073" cy="24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/>
          <a:stretch/>
        </p:blipFill>
        <p:spPr>
          <a:xfrm flipH="1">
            <a:off x="4976173" y="572399"/>
            <a:ext cx="3185785" cy="195225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 b="13022"/>
          <a:stretch/>
        </p:blipFill>
        <p:spPr>
          <a:xfrm>
            <a:off x="264087" y="102613"/>
            <a:ext cx="4315626" cy="6653724"/>
          </a:xfrm>
          <a:prstGeom prst="rect">
            <a:avLst/>
          </a:prstGeom>
        </p:spPr>
      </p:pic>
      <p:pic>
        <p:nvPicPr>
          <p:cNvPr id="3" name="Inhaltsplatzhalter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" y="5593316"/>
            <a:ext cx="378778" cy="682176"/>
          </a:xfrm>
          <a:prstGeom prst="rect">
            <a:avLst/>
          </a:prstGeom>
        </p:spPr>
      </p:pic>
      <p:pic>
        <p:nvPicPr>
          <p:cNvPr id="4" name="Inhaltsplatzhalter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11" y="5934404"/>
            <a:ext cx="378778" cy="682176"/>
          </a:xfrm>
          <a:prstGeom prst="rect">
            <a:avLst/>
          </a:prstGeom>
        </p:spPr>
      </p:pic>
      <p:pic>
        <p:nvPicPr>
          <p:cNvPr id="5" name="Inhaltsplatzhalter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20" y="4807102"/>
            <a:ext cx="378778" cy="682176"/>
          </a:xfrm>
          <a:prstGeom prst="rect">
            <a:avLst/>
          </a:prstGeom>
        </p:spPr>
      </p:pic>
      <p:pic>
        <p:nvPicPr>
          <p:cNvPr id="8" name="Inhaltsplatzhalter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52" y="2901123"/>
            <a:ext cx="378778" cy="682176"/>
          </a:xfrm>
          <a:prstGeom prst="rect">
            <a:avLst/>
          </a:prstGeom>
        </p:spPr>
      </p:pic>
      <p:pic>
        <p:nvPicPr>
          <p:cNvPr id="9" name="Inhaltsplatzhalter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52" y="4244567"/>
            <a:ext cx="378778" cy="68217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64087" y="102613"/>
            <a:ext cx="4315626" cy="6653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85" y="1871595"/>
            <a:ext cx="656468" cy="53875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926713" y="108151"/>
            <a:ext cx="1081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Setting</a:t>
            </a:r>
            <a:endParaRPr lang="de-DE" sz="2400" b="1" dirty="0"/>
          </a:p>
        </p:txBody>
      </p:sp>
      <p:pic>
        <p:nvPicPr>
          <p:cNvPr id="14" name="Inhaltsplatzhalter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18" y="1887353"/>
            <a:ext cx="532560" cy="959137"/>
          </a:xfrm>
          <a:prstGeom prst="rect">
            <a:avLst/>
          </a:prstGeom>
        </p:spPr>
      </p:pic>
      <p:cxnSp>
        <p:nvCxnSpPr>
          <p:cNvPr id="20" name="Gerader Verbinder 19"/>
          <p:cNvCxnSpPr/>
          <p:nvPr/>
        </p:nvCxnSpPr>
        <p:spPr>
          <a:xfrm>
            <a:off x="4977369" y="3861560"/>
            <a:ext cx="6806547" cy="41790"/>
          </a:xfrm>
          <a:prstGeom prst="line">
            <a:avLst/>
          </a:prstGeom>
          <a:ln w="38100"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366624" y="609864"/>
            <a:ext cx="3218189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10-15 </a:t>
            </a:r>
            <a:r>
              <a:rPr lang="de-DE" dirty="0" err="1" smtClean="0"/>
              <a:t>residents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</a:t>
            </a:r>
            <a:r>
              <a:rPr lang="de-DE" dirty="0" err="1" smtClean="0"/>
              <a:t>orking</a:t>
            </a:r>
            <a:r>
              <a:rPr lang="de-DE" dirty="0" smtClean="0"/>
              <a:t> at different </a:t>
            </a:r>
            <a:r>
              <a:rPr lang="de-DE" dirty="0" err="1" smtClean="0"/>
              <a:t>hospitals</a:t>
            </a:r>
            <a:endParaRPr lang="de-DE" dirty="0" smtClean="0"/>
          </a:p>
        </p:txBody>
      </p:sp>
      <p:grpSp>
        <p:nvGrpSpPr>
          <p:cNvPr id="43" name="Gruppieren 42"/>
          <p:cNvGrpSpPr/>
          <p:nvPr/>
        </p:nvGrpSpPr>
        <p:grpSpPr>
          <a:xfrm>
            <a:off x="4615770" y="3745661"/>
            <a:ext cx="740908" cy="627982"/>
            <a:chOff x="4765875" y="3164544"/>
            <a:chExt cx="740908" cy="627982"/>
          </a:xfrm>
        </p:grpSpPr>
        <p:cxnSp>
          <p:nvCxnSpPr>
            <p:cNvPr id="26" name="Gerader Verbinder 25"/>
            <p:cNvCxnSpPr/>
            <p:nvPr/>
          </p:nvCxnSpPr>
          <p:spPr>
            <a:xfrm flipV="1">
              <a:off x="5127474" y="3164544"/>
              <a:ext cx="0" cy="322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4765875" y="3423194"/>
              <a:ext cx="740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 smtClean="0"/>
                <a:t>wk</a:t>
              </a:r>
              <a:r>
                <a:rPr lang="de-DE" dirty="0" smtClean="0"/>
                <a:t> </a:t>
              </a:r>
              <a:r>
                <a:rPr lang="de-DE" dirty="0"/>
                <a:t>50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5652458" y="3745661"/>
            <a:ext cx="740908" cy="627982"/>
            <a:chOff x="6033303" y="3164544"/>
            <a:chExt cx="740908" cy="627982"/>
          </a:xfrm>
        </p:grpSpPr>
        <p:cxnSp>
          <p:nvCxnSpPr>
            <p:cNvPr id="29" name="Gerader Verbinder 28"/>
            <p:cNvCxnSpPr/>
            <p:nvPr/>
          </p:nvCxnSpPr>
          <p:spPr>
            <a:xfrm flipV="1">
              <a:off x="6409748" y="3164544"/>
              <a:ext cx="0" cy="322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/>
          </p:nvSpPr>
          <p:spPr>
            <a:xfrm>
              <a:off x="6033303" y="3423194"/>
              <a:ext cx="740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 smtClean="0"/>
                <a:t>wk</a:t>
              </a:r>
              <a:r>
                <a:rPr lang="de-DE" dirty="0" smtClean="0"/>
                <a:t> 51</a:t>
              </a:r>
              <a:endParaRPr lang="de-DE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807844" y="3745661"/>
            <a:ext cx="740908" cy="627982"/>
            <a:chOff x="7470704" y="3164544"/>
            <a:chExt cx="740908" cy="627982"/>
          </a:xfrm>
        </p:grpSpPr>
        <p:cxnSp>
          <p:nvCxnSpPr>
            <p:cNvPr id="30" name="Gerader Verbinder 29"/>
            <p:cNvCxnSpPr/>
            <p:nvPr/>
          </p:nvCxnSpPr>
          <p:spPr>
            <a:xfrm flipV="1">
              <a:off x="7824066" y="3164544"/>
              <a:ext cx="0" cy="322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>
            <a:xfrm>
              <a:off x="7470704" y="3423194"/>
              <a:ext cx="740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 smtClean="0"/>
                <a:t>wk</a:t>
              </a:r>
              <a:r>
                <a:rPr lang="de-DE" dirty="0" smtClean="0"/>
                <a:t> 52</a:t>
              </a:r>
              <a:endParaRPr lang="de-DE" dirty="0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7981271" y="3745661"/>
            <a:ext cx="623889" cy="627982"/>
            <a:chOff x="8934688" y="3164544"/>
            <a:chExt cx="623889" cy="627982"/>
          </a:xfrm>
        </p:grpSpPr>
        <p:cxnSp>
          <p:nvCxnSpPr>
            <p:cNvPr id="35" name="Gerader Verbinder 34"/>
            <p:cNvCxnSpPr/>
            <p:nvPr/>
          </p:nvCxnSpPr>
          <p:spPr>
            <a:xfrm flipV="1">
              <a:off x="9288050" y="3164544"/>
              <a:ext cx="0" cy="322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8934688" y="3423194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 smtClean="0"/>
                <a:t>wk</a:t>
              </a:r>
              <a:r>
                <a:rPr lang="de-DE" dirty="0" smtClean="0"/>
                <a:t> 1</a:t>
              </a:r>
              <a:endParaRPr lang="de-DE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9147090" y="3745661"/>
            <a:ext cx="623889" cy="617257"/>
            <a:chOff x="10365428" y="3164544"/>
            <a:chExt cx="623889" cy="617257"/>
          </a:xfrm>
        </p:grpSpPr>
        <p:cxnSp>
          <p:nvCxnSpPr>
            <p:cNvPr id="37" name="Gerader Verbinder 36"/>
            <p:cNvCxnSpPr/>
            <p:nvPr/>
          </p:nvCxnSpPr>
          <p:spPr>
            <a:xfrm flipV="1">
              <a:off x="10718790" y="3164544"/>
              <a:ext cx="0" cy="322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10365428" y="3412469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 smtClean="0"/>
                <a:t>wk</a:t>
              </a:r>
              <a:r>
                <a:rPr lang="de-DE" dirty="0" smtClean="0"/>
                <a:t> 2</a:t>
              </a:r>
              <a:endParaRPr lang="de-DE" dirty="0"/>
            </a:p>
          </p:txBody>
        </p:sp>
      </p:grpSp>
      <p:pic>
        <p:nvPicPr>
          <p:cNvPr id="44" name="Grafik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50" y="4425978"/>
            <a:ext cx="3514024" cy="1976639"/>
          </a:xfrm>
          <a:prstGeom prst="rect">
            <a:avLst/>
          </a:prstGeom>
        </p:spPr>
      </p:pic>
      <p:sp>
        <p:nvSpPr>
          <p:cNvPr id="45" name="Rechteck 44"/>
          <p:cNvSpPr/>
          <p:nvPr/>
        </p:nvSpPr>
        <p:spPr>
          <a:xfrm>
            <a:off x="6052573" y="6402617"/>
            <a:ext cx="1811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PRISMA Learning Dashboard</a:t>
            </a:r>
            <a:endParaRPr lang="de-DE" sz="1100" dirty="0"/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29" y="5145527"/>
            <a:ext cx="1080215" cy="257666"/>
          </a:xfrm>
          <a:prstGeom prst="rect">
            <a:avLst/>
          </a:prstGeom>
        </p:spPr>
      </p:pic>
      <p:sp>
        <p:nvSpPr>
          <p:cNvPr id="52" name="Pfeil nach links und rechts 51"/>
          <p:cNvSpPr/>
          <p:nvPr/>
        </p:nvSpPr>
        <p:spPr>
          <a:xfrm>
            <a:off x="4976174" y="2991641"/>
            <a:ext cx="3422392" cy="653059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Individual </a:t>
            </a:r>
            <a:r>
              <a:rPr lang="de-DE" dirty="0" err="1">
                <a:solidFill>
                  <a:schemeClr val="tx1"/>
                </a:solidFill>
              </a:rPr>
              <a:t>work</a:t>
            </a:r>
            <a:r>
              <a:rPr lang="de-DE" dirty="0">
                <a:solidFill>
                  <a:schemeClr val="tx1"/>
                </a:solidFill>
              </a:rPr>
              <a:t> (total 3 </a:t>
            </a:r>
            <a:r>
              <a:rPr lang="de-DE" dirty="0" err="1">
                <a:solidFill>
                  <a:schemeClr val="tx1"/>
                </a:solidFill>
              </a:rPr>
              <a:t>hours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3" name="Rechteck 52"/>
          <p:cNvSpPr/>
          <p:nvPr/>
        </p:nvSpPr>
        <p:spPr>
          <a:xfrm>
            <a:off x="5271003" y="2507537"/>
            <a:ext cx="1636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Online </a:t>
            </a:r>
            <a:r>
              <a:rPr lang="de-DE" dirty="0"/>
              <a:t>at </a:t>
            </a:r>
            <a:r>
              <a:rPr lang="de-DE" dirty="0" err="1"/>
              <a:t>home</a:t>
            </a:r>
            <a:endParaRPr lang="de-DE" dirty="0"/>
          </a:p>
        </p:txBody>
      </p:sp>
      <p:sp>
        <p:nvSpPr>
          <p:cNvPr id="54" name="Legende mit Pfeil nach oben 53"/>
          <p:cNvSpPr/>
          <p:nvPr/>
        </p:nvSpPr>
        <p:spPr>
          <a:xfrm>
            <a:off x="9863467" y="3946087"/>
            <a:ext cx="1920449" cy="1126104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Online </a:t>
            </a:r>
            <a:r>
              <a:rPr lang="de-DE" dirty="0" err="1" smtClean="0">
                <a:solidFill>
                  <a:schemeClr val="tx1"/>
                </a:solidFill>
              </a:rPr>
              <a:t>debriefing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2x 50 </a:t>
            </a:r>
            <a:r>
              <a:rPr lang="de-DE" dirty="0" err="1">
                <a:solidFill>
                  <a:schemeClr val="tx1"/>
                </a:solidFill>
              </a:rPr>
              <a:t>minutes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5" name="Grafik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55" y="589986"/>
            <a:ext cx="3311058" cy="1925783"/>
          </a:xfrm>
          <a:prstGeom prst="rect">
            <a:avLst/>
          </a:prstGeom>
        </p:spPr>
      </p:pic>
      <p:sp>
        <p:nvSpPr>
          <p:cNvPr id="56" name="Rechteck 55"/>
          <p:cNvSpPr/>
          <p:nvPr/>
        </p:nvSpPr>
        <p:spPr>
          <a:xfrm>
            <a:off x="8208473" y="2507537"/>
            <a:ext cx="291912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ight</a:t>
            </a:r>
            <a:r>
              <a:rPr lang="de-DE" dirty="0" smtClean="0"/>
              <a:t> </a:t>
            </a:r>
            <a:r>
              <a:rPr lang="de-DE" dirty="0" err="1" smtClean="0"/>
              <a:t>patient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endParaRPr lang="de-DE" dirty="0" smtClean="0"/>
          </a:p>
        </p:txBody>
      </p:sp>
      <p:sp>
        <p:nvSpPr>
          <p:cNvPr id="57" name="Rechteck 56"/>
          <p:cNvSpPr/>
          <p:nvPr/>
        </p:nvSpPr>
        <p:spPr>
          <a:xfrm>
            <a:off x="11127594" y="2502336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err="1" smtClean="0"/>
              <a:t>VQuest</a:t>
            </a:r>
            <a:endParaRPr lang="de-DE" sz="1000" dirty="0"/>
          </a:p>
        </p:txBody>
      </p:sp>
      <p:pic>
        <p:nvPicPr>
          <p:cNvPr id="48" name="Inhaltsplatzhalter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99" y="5595483"/>
            <a:ext cx="532560" cy="959137"/>
          </a:xfrm>
          <a:prstGeom prst="rect">
            <a:avLst/>
          </a:prstGeom>
        </p:spPr>
      </p:pic>
      <p:pic>
        <p:nvPicPr>
          <p:cNvPr id="50" name="Inhaltsplatzhalter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66" y="5795923"/>
            <a:ext cx="532560" cy="9591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93" y="3549139"/>
            <a:ext cx="509556" cy="612402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02" y="4515547"/>
            <a:ext cx="549721" cy="990045"/>
          </a:xfrm>
          <a:prstGeom prst="rect">
            <a:avLst/>
          </a:prstGeom>
        </p:spPr>
      </p:pic>
      <p:pic>
        <p:nvPicPr>
          <p:cNvPr id="49" name="Inhaltsplatzhalter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44" y="5051834"/>
            <a:ext cx="532560" cy="95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Breitbild</PresentationFormat>
  <Paragraphs>27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Preparation National Pathology Exam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Bas de Leng</dc:creator>
  <cp:lastModifiedBy>Bas de Leng</cp:lastModifiedBy>
  <cp:revision>158</cp:revision>
  <dcterms:created xsi:type="dcterms:W3CDTF">2021-11-05T13:24:28Z</dcterms:created>
  <dcterms:modified xsi:type="dcterms:W3CDTF">2023-03-28T15:38:12Z</dcterms:modified>
</cp:coreProperties>
</file>